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85918" y="2428868"/>
            <a:ext cx="7772400" cy="2305397"/>
          </a:xfrm>
        </p:spPr>
        <p:txBody>
          <a:bodyPr>
            <a:normAutofit fontScale="90000"/>
          </a:bodyPr>
          <a:lstStyle/>
          <a:p>
            <a:pPr marL="742950" indent="-742950"/>
            <a:r>
              <a:rPr lang="es-ES" dirty="0" smtClean="0">
                <a:latin typeface="Arial Narrow" pitchFamily="34" charset="0"/>
              </a:rPr>
              <a:t>	</a:t>
            </a:r>
            <a:br>
              <a:rPr lang="es-ES" dirty="0" smtClean="0">
                <a:latin typeface="Arial Narrow" pitchFamily="34" charset="0"/>
              </a:rPr>
            </a:br>
            <a:r>
              <a:rPr lang="es-ES" dirty="0" smtClean="0">
                <a:latin typeface="Arial Narrow" pitchFamily="34" charset="0"/>
              </a:rPr>
              <a:t/>
            </a:r>
            <a:br>
              <a:rPr lang="es-ES" dirty="0" smtClean="0">
                <a:latin typeface="Arial Narrow" pitchFamily="34" charset="0"/>
              </a:rPr>
            </a:br>
            <a:r>
              <a:rPr lang="es-ES" sz="3100" i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1. Normalización de servicios.</a:t>
            </a:r>
            <a:br>
              <a:rPr lang="es-ES" sz="3100" i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es-ES" sz="3100" i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2. Integración escolar.</a:t>
            </a:r>
            <a:br>
              <a:rPr lang="es-ES" sz="3100" i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es-ES" sz="3100" i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3. Sectorización de la atención educativa.</a:t>
            </a:r>
            <a:br>
              <a:rPr lang="es-ES" sz="3100" i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es-ES" sz="3100" i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4. Individualización de la enseñanza</a:t>
            </a:r>
            <a:r>
              <a:rPr lang="es-ES" sz="31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.</a:t>
            </a:r>
            <a:endParaRPr lang="es-ES" sz="31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071802" y="857232"/>
            <a:ext cx="4071966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dirty="0" smtClean="0"/>
              <a:t>PRINCIPIOS</a:t>
            </a:r>
            <a:endParaRPr lang="es-ES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</TotalTime>
  <Words>1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   1. Normalización de servicios. 2. Integración escolar. 3. Sectorización de la atención educativa. 4. Individualización de la enseñanza.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1. Normalización de servicios. 2. Integración escolar. 3. Sectorización de la atención educativa. 4. Individualización de la enseñanza.</dc:title>
  <dc:creator>Propietario</dc:creator>
  <cp:lastModifiedBy>Miriam</cp:lastModifiedBy>
  <cp:revision>5</cp:revision>
  <dcterms:created xsi:type="dcterms:W3CDTF">2011-02-03T17:33:44Z</dcterms:created>
  <dcterms:modified xsi:type="dcterms:W3CDTF">2011-02-16T16:10:22Z</dcterms:modified>
</cp:coreProperties>
</file>